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6858000" type="screen4x3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7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2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